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826" r:id="rId2"/>
    <p:sldId id="825" r:id="rId3"/>
    <p:sldId id="829" r:id="rId4"/>
    <p:sldId id="830" r:id="rId5"/>
    <p:sldId id="831" r:id="rId6"/>
    <p:sldId id="832" r:id="rId7"/>
    <p:sldId id="827" r:id="rId8"/>
    <p:sldId id="833" r:id="rId9"/>
    <p:sldId id="834" r:id="rId10"/>
    <p:sldId id="835" r:id="rId11"/>
    <p:sldId id="836" r:id="rId12"/>
    <p:sldId id="838" r:id="rId13"/>
    <p:sldId id="837" r:id="rId14"/>
    <p:sldId id="839" r:id="rId15"/>
    <p:sldId id="840" r:id="rId16"/>
    <p:sldId id="828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9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4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12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7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5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6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8" y="1752600"/>
            <a:ext cx="5532318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8" y="2666999"/>
            <a:ext cx="553231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5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6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4" y="6416676"/>
            <a:ext cx="2921716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6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4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8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4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6" y="425451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6" y="1949451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3" y="64166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4166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7" y="64166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1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7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11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waar.org/guardianship-resources" TargetMode="External"/><Relationship Id="rId3" Type="http://schemas.openxmlformats.org/officeDocument/2006/relationships/hyperlink" Target="https://docs.legis.wisconsin.gov/statutes/statutes/54" TargetMode="External"/><Relationship Id="rId7" Type="http://schemas.openxmlformats.org/officeDocument/2006/relationships/hyperlink" Target="https://www.wicourts.gov/forms1/circuit/formcategory.jsp?Category=17" TargetMode="External"/><Relationship Id="rId2" Type="http://schemas.openxmlformats.org/officeDocument/2006/relationships/hyperlink" Target="https://www.uwgb.edu/guardianship-trainin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waar.org/api/cms/viewFile/id/2004348" TargetMode="External"/><Relationship Id="rId5" Type="http://schemas.openxmlformats.org/officeDocument/2006/relationships/hyperlink" Target="https://wilawlibrary.gov/topics/familylaw/guardian.php" TargetMode="External"/><Relationship Id="rId10" Type="http://schemas.openxmlformats.org/officeDocument/2006/relationships/hyperlink" Target="https://www.dhs.wisconsin.gov/clientrights/guardianship.htm" TargetMode="External"/><Relationship Id="rId4" Type="http://schemas.openxmlformats.org/officeDocument/2006/relationships/hyperlink" Target="https://docs.legis.wisconsin.gov/statutes/statutes/55" TargetMode="External"/><Relationship Id="rId9" Type="http://schemas.openxmlformats.org/officeDocument/2006/relationships/hyperlink" Target="https://www.wifamilyconnectionscenter.org/families-caregivers/guardianship-information-resources/guardianship-information-resources-2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23191-C8E1-8ED2-A39F-E391E384E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1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6D6C85-D394-6D0A-212F-DCE20F2C1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4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ED7057-15AE-C215-286A-5678B6284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61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FE3CD8-3ABB-5932-6ADB-393567813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8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DBC5B3-05D2-97DE-23F5-18C448126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031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97FDEC-5FAE-7C75-4297-0C0DC4590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40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B7B18-0FE4-D3AA-1801-76A683197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5404"/>
            <a:ext cx="12192000" cy="530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53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6C08D7-4DB5-236C-558F-5635C0744C11}"/>
              </a:ext>
            </a:extLst>
          </p:cNvPr>
          <p:cNvSpPr txBox="1"/>
          <p:nvPr/>
        </p:nvSpPr>
        <p:spPr>
          <a:xfrm>
            <a:off x="0" y="849086"/>
            <a:ext cx="12192000" cy="635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700" spc="-25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Wisconsin Guardianship Training:</a:t>
            </a:r>
          </a:p>
          <a:p>
            <a:r>
              <a:rPr lang="en-US" sz="17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Guardianship Training - UW-Green Bay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buNone/>
            </a:pPr>
            <a:endParaRPr lang="en-US" sz="1700" spc="-25" dirty="0"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spc="-25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Wisconsin Guardianship Statutes: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https://docs.legis.wisconsin.gov/statutes/statutes/54</a:t>
            </a:r>
            <a:endParaRPr lang="en-US" sz="17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Wisconsin Protective Placement Statutes: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https://docs.legis.wisconsin.gov/statutes/statutes/55</a:t>
            </a:r>
            <a:endParaRPr lang="en-US" sz="17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Wisconsin Law Library Resources: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https://wilawlibrary.gov/topics/familylaw/guardian.php</a:t>
            </a:r>
            <a:endParaRPr lang="en-US" sz="17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Rights of the Ward in Guardianship cases in Wisconsin: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https://gwaar.org/api/cms/viewFile/id/2004348</a:t>
            </a:r>
            <a:endParaRPr lang="en-US" sz="17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Wisconsin Guardianship Forms: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https://www.wicourts.gov/forms1/circuit/formcategory.jsp?Category=17</a:t>
            </a:r>
            <a:endParaRPr lang="en-US" sz="17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Guardianship Resources: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8"/>
              </a:rPr>
              <a:t>https://gwaar.org/guardianship-resources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9"/>
              </a:rPr>
              <a:t>https://www.wifamilyconnectionscenter.org/families-caregivers/guardianship-information-resources/guardianship-information-resources-2/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7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10"/>
              </a:rPr>
              <a:t>https://www.dhs.wisconsin.gov/clientrights/guardianship.htm</a:t>
            </a:r>
            <a:endParaRPr lang="en-US" sz="1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E09E5C-112C-59DD-ECBF-A5063D48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0"/>
            <a:ext cx="11274612" cy="774441"/>
          </a:xfrm>
        </p:spPr>
        <p:txBody>
          <a:bodyPr/>
          <a:lstStyle/>
          <a:p>
            <a:pPr algn="ctr"/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55159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E713D6-1ABC-3E1F-BAE6-17486FF00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6" b="1849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E9B092E-D66A-4EA7-BBE1-CCA8B9061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8194385" y="0"/>
            <a:ext cx="3997615" cy="6816079"/>
            <a:chOff x="8059620" y="41922"/>
            <a:chExt cx="3997615" cy="681607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619ED9A-EBDC-4CCF-8262-9B63942F3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0654581-F706-475D-ABF0-14EE63DB7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1836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B05720-9376-17D4-2F44-2D2877AA7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60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E5AFED-D70A-1B02-BB07-7CD9B335B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2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9FDFA5-9F0B-C1EC-4E8C-D37C82B55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3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D9943-F587-3469-6117-8794FA135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01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6B3631-FC37-A028-A27A-30CBB2AE5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8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1E993F-78BE-EB41-56A1-0672D6452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9B8B4-D540-2D64-5DA7-99F1B9F5B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36428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LightSeed_2SEEDS">
      <a:dk1>
        <a:srgbClr val="000000"/>
      </a:dk1>
      <a:lt1>
        <a:srgbClr val="FFFFFF"/>
      </a:lt1>
      <a:dk2>
        <a:srgbClr val="302E1B"/>
      </a:dk2>
      <a:lt2>
        <a:srgbClr val="F0F1F3"/>
      </a:lt2>
      <a:accent1>
        <a:srgbClr val="A8A15F"/>
      </a:accent1>
      <a:accent2>
        <a:srgbClr val="C6976B"/>
      </a:accent2>
      <a:accent3>
        <a:srgbClr val="96A86F"/>
      </a:accent3>
      <a:accent4>
        <a:srgbClr val="62AD90"/>
      </a:accent4>
      <a:accent5>
        <a:srgbClr val="71AAAB"/>
      </a:accent5>
      <a:accent6>
        <a:srgbClr val="71A1C8"/>
      </a:accent6>
      <a:hlink>
        <a:srgbClr val="6B72AF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12760</TotalTime>
  <Words>154</Words>
  <Application>Microsoft Office PowerPoint</Application>
  <PresentationFormat>Widescreen</PresentationFormat>
  <Paragraphs>23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Avenir Next LT Pro</vt:lpstr>
      <vt:lpstr>AvenirNext LT Pro Medium</vt:lpstr>
      <vt:lpstr>Sabon Next LT</vt:lpstr>
      <vt:lpstr>DappledVTI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</vt:lpstr>
    </vt:vector>
  </TitlesOfParts>
  <Company>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Hospitals are the Killing Fields</dc:title>
  <dc:creator>Kevin Tuttle</dc:creator>
  <cp:lastModifiedBy>Scott Schara</cp:lastModifiedBy>
  <cp:revision>114</cp:revision>
  <cp:lastPrinted>2026-02-21T21:22:17Z</cp:lastPrinted>
  <dcterms:created xsi:type="dcterms:W3CDTF">2022-07-26T14:20:47Z</dcterms:created>
  <dcterms:modified xsi:type="dcterms:W3CDTF">2026-08-24T11:28:56Z</dcterms:modified>
</cp:coreProperties>
</file>